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Bur Sa`id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Bur Sa`id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63440" y="9220"/>
                </a:moveTo>
                <a:lnTo>
                  <a:pt x="63440" y="9230"/>
                </a:lnTo>
                <a:lnTo>
                  <a:pt x="63460" y="9990"/>
                </a:lnTo>
                <a:lnTo>
                  <a:pt x="61300" y="8730"/>
                </a:lnTo>
                <a:lnTo>
                  <a:pt x="61140" y="8770"/>
                </a:lnTo>
                <a:lnTo>
                  <a:pt x="61130" y="8290"/>
                </a:lnTo>
                <a:lnTo>
                  <a:pt x="61120" y="8280"/>
                </a:lnTo>
                <a:lnTo>
                  <a:pt x="61140" y="8280"/>
                </a:lnTo>
                <a:lnTo>
                  <a:pt x="61170" y="8030"/>
                </a:lnTo>
                <a:lnTo>
                  <a:pt x="61180" y="7900"/>
                </a:lnTo>
                <a:lnTo>
                  <a:pt x="61140" y="7760"/>
                </a:lnTo>
                <a:lnTo>
                  <a:pt x="61010" y="7600"/>
                </a:lnTo>
                <a:lnTo>
                  <a:pt x="60990" y="7520"/>
                </a:lnTo>
                <a:lnTo>
                  <a:pt x="61090" y="7450"/>
                </a:lnTo>
                <a:lnTo>
                  <a:pt x="60970" y="7390"/>
                </a:lnTo>
                <a:lnTo>
                  <a:pt x="60890" y="7360"/>
                </a:lnTo>
                <a:lnTo>
                  <a:pt x="60890" y="7310"/>
                </a:lnTo>
                <a:lnTo>
                  <a:pt x="60890" y="7250"/>
                </a:lnTo>
                <a:lnTo>
                  <a:pt x="61220" y="7310"/>
                </a:lnTo>
                <a:lnTo>
                  <a:pt x="61320" y="7390"/>
                </a:lnTo>
                <a:lnTo>
                  <a:pt x="61360" y="7390"/>
                </a:lnTo>
                <a:lnTo>
                  <a:pt x="61450" y="7400"/>
                </a:lnTo>
                <a:lnTo>
                  <a:pt x="61470" y="7540"/>
                </a:lnTo>
                <a:lnTo>
                  <a:pt x="61540" y="7660"/>
                </a:lnTo>
                <a:lnTo>
                  <a:pt x="61650" y="7730"/>
                </a:lnTo>
                <a:lnTo>
                  <a:pt x="61880" y="7790"/>
                </a:lnTo>
                <a:lnTo>
                  <a:pt x="61970" y="7870"/>
                </a:lnTo>
                <a:lnTo>
                  <a:pt x="62110" y="8050"/>
                </a:lnTo>
                <a:lnTo>
                  <a:pt x="62420" y="8360"/>
                </a:lnTo>
                <a:lnTo>
                  <a:pt x="62560" y="8470"/>
                </a:lnTo>
                <a:lnTo>
                  <a:pt x="62770" y="8830"/>
                </a:lnTo>
                <a:lnTo>
                  <a:pt x="62970" y="9010"/>
                </a:lnTo>
                <a:lnTo>
                  <a:pt x="63190" y="9150"/>
                </a:lnTo>
                <a:lnTo>
                  <a:pt x="63440" y="92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